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3"/>
  </p:sldMasterIdLst>
  <p:notesMasterIdLst>
    <p:notesMasterId r:id="rId35"/>
  </p:notesMasterIdLst>
  <p:handoutMasterIdLst>
    <p:handoutMasterId r:id="rId36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C20"/>
    <a:srgbClr val="5A8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4" autoAdjust="0"/>
    <p:restoredTop sz="99290" autoAdjust="0"/>
  </p:normalViewPr>
  <p:slideViewPr>
    <p:cSldViewPr snapToGrid="0" snapToObjects="1">
      <p:cViewPr>
        <p:scale>
          <a:sx n="75" d="100"/>
          <a:sy n="75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vi-VN" smtClean="0"/>
              <a:t>Trường DH Kinh Doanh &amp; Công Nghệ HN        Khoa CNTT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7BFF2-76A5-44B7-9085-616F1B023A5A}" type="datetime1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 smtClean="0"/>
              <a:t>GV: Th.s Trần Văn Chung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296C6-9888-4F6B-94C4-04DE7A2D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8996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vi-VN" smtClean="0"/>
              <a:t>Trường DH Kinh Doanh &amp; Công Nghệ HN        Khoa CNTT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D5AB8-5E63-4931-838F-8BBAB0DB5945}" type="datetime1">
              <a:rPr lang="en-US" smtClean="0"/>
              <a:t>4/10/2020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 smtClean="0"/>
              <a:t>GV: Th.s Trần Văn Chung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411B1-D5E0-46B1-AEF7-8C088C4A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5772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411B1-D5E0-46B1-AEF7-8C088C4ADAC5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GV: Th.s Trần Văn Chung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 smtClean="0"/>
              <a:t>Trường DH Kinh Doanh &amp; Công Nghệ HN        Khoa CNTT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A5F48140-2DE1-44F6-8B7E-3FF5E10235C7}" type="datetime1">
              <a:rPr lang="en-US" smtClean="0"/>
              <a:t>4/10/2020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1" name="Oval 20"/>
          <p:cNvSpPr/>
          <p:nvPr/>
        </p:nvSpPr>
        <p:spPr bwMode="auto">
          <a:xfrm>
            <a:off x="736600" y="338328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EF9946C-264E-48C6-BD27-85F339B41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EEE7-021D-425C-BAAC-7A208E0F179E}" type="datetime1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8BF3C-A8E1-4E0E-B911-FE9C563DF9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BF27-5DFB-4D02-9014-D4FB935BB5F6}" type="datetime1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CDE3-7988-4091-B86D-C8A372EC38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064D711-593F-4CC6-BD65-F5F440316040}" type="datetime1">
              <a:rPr lang="en-US" smtClean="0"/>
              <a:t>4/10/2020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F8C2346-1EB8-44F4-BB9C-81EF8D53C6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EEEE287-BA44-4270-9D7D-1B99E7FD9C56}" type="datetime1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C912080-A9DA-4F9F-9CD1-3581571D68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4FA8-78D4-43C5-840E-FA6A1ECA80FD}" type="datetime1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E804-15A2-4B03-AA6C-BE32642F14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8A0-6AD3-4E88-899F-848439345DB5}" type="datetime1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E7FF-4F93-4DE2-A780-63B4B1A04C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3C03E5F-EF2B-4310-A871-39DF9185A736}" type="datetime1">
              <a:rPr lang="en-US" smtClean="0"/>
              <a:t>4/10/2020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8B4DAA1-BF09-4855-8D3C-F0DB48F28A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3EDC-4BAD-487D-B91C-7A613F0B9778}" type="datetime1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50BF-946F-4A10-A474-B510C36C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E62B435-7A9A-478E-B0FA-F0CF5A8BD05D}" type="datetime1">
              <a:rPr lang="en-US" smtClean="0"/>
              <a:t>4/10/2020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3C3A71D-5C4F-41CA-AB14-7BF4B6F2CE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441C4C7-638D-47FB-A858-66FDD6E0F542}" type="datetime1">
              <a:rPr lang="en-US" smtClean="0"/>
              <a:t>4/10/2020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69B7908-2BDE-49C5-B82F-79898E220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061F2C1-3463-4E41-B3A1-6E0EE279FACB}" type="datetime1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29A9A74-3C59-4516-9CED-850B700C7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71600" y="628525"/>
            <a:ext cx="7975600" cy="603375"/>
          </a:xfrm>
        </p:spPr>
        <p:txBody>
          <a:bodyPr>
            <a:normAutofit/>
          </a:bodyPr>
          <a:lstStyle/>
          <a:p>
            <a:r>
              <a:rPr lang="en-US" err="1" smtClean="0"/>
              <a:t>Bài</a:t>
            </a:r>
            <a:r>
              <a:rPr lang="en-US" smtClean="0"/>
              <a:t> </a:t>
            </a:r>
            <a:r>
              <a:rPr lang="en-US" smtClean="0"/>
              <a:t>6: Cài đặt hđh windows server 2012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14500" y="1270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Trường DH Kinh Doanh &amp; Công Nghệ HN                                            Khoa CNTT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8986" y="6475968"/>
            <a:ext cx="718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GV: Th.s Trần Văn Chung                                                          sđt: 0977998158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5" t="46669" r="27131" b="46162"/>
          <a:stretch/>
        </p:blipFill>
        <p:spPr bwMode="auto">
          <a:xfrm>
            <a:off x="1818986" y="1606731"/>
            <a:ext cx="7063757" cy="62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69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9" t="22619" r="20352" b="14683"/>
          <a:stretch/>
        </p:blipFill>
        <p:spPr bwMode="auto">
          <a:xfrm>
            <a:off x="391887" y="362857"/>
            <a:ext cx="8327710" cy="5050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9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6" t="24504" r="20017" b="16567"/>
          <a:stretch/>
        </p:blipFill>
        <p:spPr bwMode="auto">
          <a:xfrm>
            <a:off x="348343" y="783771"/>
            <a:ext cx="8462268" cy="4833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2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23115" r="19794" b="13194"/>
          <a:stretch/>
        </p:blipFill>
        <p:spPr bwMode="auto">
          <a:xfrm>
            <a:off x="304800" y="725714"/>
            <a:ext cx="8394999" cy="51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9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6" t="25197" r="19682" b="14088"/>
          <a:stretch/>
        </p:blipFill>
        <p:spPr bwMode="auto">
          <a:xfrm>
            <a:off x="188685" y="522513"/>
            <a:ext cx="8409605" cy="492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1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9" t="24603" r="20017" b="11706"/>
          <a:stretch/>
        </p:blipFill>
        <p:spPr bwMode="auto">
          <a:xfrm>
            <a:off x="319313" y="551541"/>
            <a:ext cx="8458440" cy="518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39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9" t="26091" r="20128" b="14385"/>
          <a:stretch/>
        </p:blipFill>
        <p:spPr bwMode="auto">
          <a:xfrm>
            <a:off x="130627" y="188686"/>
            <a:ext cx="8579444" cy="497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2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9" t="25000" r="19682" b="10912"/>
          <a:stretch/>
        </p:blipFill>
        <p:spPr bwMode="auto">
          <a:xfrm>
            <a:off x="304800" y="319314"/>
            <a:ext cx="8521820" cy="528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6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27479" r="20016" b="12600"/>
          <a:stretch/>
        </p:blipFill>
        <p:spPr bwMode="auto">
          <a:xfrm>
            <a:off x="319314" y="362856"/>
            <a:ext cx="8438326" cy="489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57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1" t="24468" r="20087" b="11010"/>
          <a:stretch/>
        </p:blipFill>
        <p:spPr bwMode="auto">
          <a:xfrm>
            <a:off x="298524" y="177501"/>
            <a:ext cx="8371697" cy="525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84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9" t="28385" r="19206" b="9115"/>
          <a:stretch/>
        </p:blipFill>
        <p:spPr bwMode="auto">
          <a:xfrm>
            <a:off x="419100" y="381000"/>
            <a:ext cx="84455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6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8" t="27728" r="23005" b="12748"/>
          <a:stretch/>
        </p:blipFill>
        <p:spPr bwMode="auto">
          <a:xfrm>
            <a:off x="566057" y="783769"/>
            <a:ext cx="7885466" cy="52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9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3" t="24740" r="25621" b="9896"/>
          <a:stretch/>
        </p:blipFill>
        <p:spPr bwMode="auto">
          <a:xfrm>
            <a:off x="542924" y="228599"/>
            <a:ext cx="8029575" cy="631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6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3" t="22396" r="25621" b="8854"/>
          <a:stretch/>
        </p:blipFill>
        <p:spPr bwMode="auto">
          <a:xfrm>
            <a:off x="685800" y="342900"/>
            <a:ext cx="7524750" cy="622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8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3" t="22396" r="25621" b="8854"/>
          <a:stretch/>
        </p:blipFill>
        <p:spPr bwMode="auto">
          <a:xfrm>
            <a:off x="685800" y="342900"/>
            <a:ext cx="7524750" cy="622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23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2" t="24479" r="25476" b="8593"/>
          <a:stretch/>
        </p:blipFill>
        <p:spPr bwMode="auto">
          <a:xfrm>
            <a:off x="304800" y="123824"/>
            <a:ext cx="8248650" cy="6624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93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9" t="22135" r="25915" b="8853"/>
          <a:stretch/>
        </p:blipFill>
        <p:spPr bwMode="auto">
          <a:xfrm>
            <a:off x="609600" y="209549"/>
            <a:ext cx="7524750" cy="631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27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2" t="27343" r="25915" b="8334"/>
          <a:stretch/>
        </p:blipFill>
        <p:spPr bwMode="auto">
          <a:xfrm>
            <a:off x="361950" y="247650"/>
            <a:ext cx="8229600" cy="641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825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2" t="25520" r="25769" b="9636"/>
          <a:stretch/>
        </p:blipFill>
        <p:spPr bwMode="auto">
          <a:xfrm>
            <a:off x="485774" y="266700"/>
            <a:ext cx="8086725" cy="627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9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6" t="24219" r="25476" b="8593"/>
          <a:stretch/>
        </p:blipFill>
        <p:spPr bwMode="auto">
          <a:xfrm>
            <a:off x="523874" y="209550"/>
            <a:ext cx="7953375" cy="639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5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9" t="22396" r="26062" b="11719"/>
          <a:stretch/>
        </p:blipFill>
        <p:spPr bwMode="auto">
          <a:xfrm>
            <a:off x="466724" y="304798"/>
            <a:ext cx="7820026" cy="6280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26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6" t="27344" r="26062" b="8854"/>
          <a:stretch/>
        </p:blipFill>
        <p:spPr bwMode="auto">
          <a:xfrm>
            <a:off x="419100" y="285750"/>
            <a:ext cx="8134350" cy="62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65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9" t="25992" r="25594" b="60715"/>
          <a:stretch/>
        </p:blipFill>
        <p:spPr bwMode="auto">
          <a:xfrm>
            <a:off x="464457" y="130627"/>
            <a:ext cx="7707086" cy="122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8" t="23363" r="26574" b="14533"/>
          <a:stretch/>
        </p:blipFill>
        <p:spPr bwMode="auto">
          <a:xfrm>
            <a:off x="308429" y="1137556"/>
            <a:ext cx="7863114" cy="5684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1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4" t="22656" r="25768" b="11459"/>
          <a:stretch/>
        </p:blipFill>
        <p:spPr bwMode="auto">
          <a:xfrm>
            <a:off x="400050" y="381000"/>
            <a:ext cx="8077200" cy="630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36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29687" r="25622" b="9635"/>
          <a:stretch/>
        </p:blipFill>
        <p:spPr bwMode="auto">
          <a:xfrm>
            <a:off x="704850" y="342899"/>
            <a:ext cx="7239000" cy="593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21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9" t="35119" r="28941" b="41072"/>
          <a:stretch/>
        </p:blipFill>
        <p:spPr bwMode="auto">
          <a:xfrm>
            <a:off x="261256" y="1640114"/>
            <a:ext cx="8215086" cy="250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3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0" t="37938" r="30726" b="10515"/>
          <a:stretch/>
        </p:blipFill>
        <p:spPr bwMode="auto">
          <a:xfrm>
            <a:off x="362857" y="290287"/>
            <a:ext cx="7982857" cy="6140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18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t="25427" r="29586" b="30983"/>
          <a:stretch/>
        </p:blipFill>
        <p:spPr bwMode="auto">
          <a:xfrm>
            <a:off x="798285" y="566057"/>
            <a:ext cx="7170058" cy="4958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86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2" t="23016" r="19012" b="13889"/>
          <a:stretch/>
        </p:blipFill>
        <p:spPr bwMode="auto">
          <a:xfrm>
            <a:off x="319315" y="362856"/>
            <a:ext cx="8471685" cy="5007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5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26389" r="12933" b="9201"/>
          <a:stretch/>
        </p:blipFill>
        <p:spPr bwMode="auto">
          <a:xfrm>
            <a:off x="152401" y="1765300"/>
            <a:ext cx="8563634" cy="42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33730" r="11427" b="43453"/>
          <a:stretch/>
        </p:blipFill>
        <p:spPr bwMode="auto">
          <a:xfrm>
            <a:off x="250475" y="331229"/>
            <a:ext cx="8367485" cy="143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26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6" t="30556" r="19459" b="9326"/>
          <a:stretch/>
        </p:blipFill>
        <p:spPr bwMode="auto">
          <a:xfrm>
            <a:off x="217713" y="595085"/>
            <a:ext cx="8399605" cy="484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33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DF1FB0ABEE249ADE30E16273C3A22" ma:contentTypeVersion="" ma:contentTypeDescription="Create a new document." ma:contentTypeScope="" ma:versionID="d325af2a7f67aaa8a86fef00e2dcb9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c74c0161506327ee5415e00062ae0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CC08E2-FB17-4452-AD1B-94285A5AB9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22CFF2-A7C6-49DC-9709-3DE128E617E2}">
  <ds:schemaRefs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809</TotalTime>
  <Words>46</Words>
  <Application>Microsoft Office PowerPoint</Application>
  <PresentationFormat>On-screen Show (4:3)</PresentationFormat>
  <Paragraphs>7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Oriel</vt:lpstr>
      <vt:lpstr>Bài 6: Cài đặt hđh windows server 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TechSmith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Vicari Vollmar</dc:creator>
  <cp:lastModifiedBy>A</cp:lastModifiedBy>
  <cp:revision>64</cp:revision>
  <dcterms:created xsi:type="dcterms:W3CDTF">2013-11-07T16:16:52Z</dcterms:created>
  <dcterms:modified xsi:type="dcterms:W3CDTF">2020-04-10T04:33:36Z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0x0101009B0DF1FB0ABEE249ADE30E16273C3A22</vt:lpwstr>
  </property>
</Properties>
</file>